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6" r:id="rId5"/>
    <p:sldId id="257" r:id="rId6"/>
    <p:sldId id="274" r:id="rId7"/>
    <p:sldId id="258" r:id="rId8"/>
    <p:sldId id="259" r:id="rId9"/>
    <p:sldId id="273" r:id="rId10"/>
    <p:sldId id="276" r:id="rId11"/>
    <p:sldId id="262" r:id="rId12"/>
    <p:sldId id="27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274" autoAdjust="0"/>
  </p:normalViewPr>
  <p:slideViewPr>
    <p:cSldViewPr snapToGrid="0" showGuides="1">
      <p:cViewPr varScale="1">
        <p:scale>
          <a:sx n="124" d="100"/>
          <a:sy n="124" d="100"/>
        </p:scale>
        <p:origin x="264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0078"/>
            <a:ext cx="6201507" cy="2004708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 Freeman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MATUL520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425363"/>
            <a:ext cx="5153790" cy="10528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December,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4"/>
          <p:cNvSpPr txBox="1">
            <a:spLocks/>
          </p:cNvSpPr>
          <p:nvPr/>
        </p:nvSpPr>
        <p:spPr>
          <a:xfrm>
            <a:off x="4614953" y="-211015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</p:sp>
      <p:pic>
        <p:nvPicPr>
          <p:cNvPr id="11" name="Picture 10" descr="Free &#10;Group of People Praying Together Stock Ph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53" y="1"/>
            <a:ext cx="757704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420" y="3955665"/>
            <a:ext cx="4367531" cy="52471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 Freeman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085CC-458F-4E9F-AF16-A815111FB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+232-794-890-71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754" y="5593914"/>
            <a:ext cx="4900246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patrickfreemans@gmail.com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Placeholder 15" descr="Scenic View of Beach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2866" r="20338"/>
          <a:stretch/>
        </p:blipFill>
        <p:spPr>
          <a:xfrm>
            <a:off x="5245189" y="1"/>
            <a:ext cx="6943003" cy="5934621"/>
          </a:xfr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63" y="1037003"/>
            <a:ext cx="5404338" cy="782638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Slum Community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History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839713"/>
            <a:ext cx="4824777" cy="3139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oldest church in Kroo Bay Slum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evangelistic ministry approach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Founded by the Kroo people from Liberia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Relocation of slave trade to Freetown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Focus on salvation and felt need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poor in slum communities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84618"/>
            <a:ext cx="5087815" cy="785446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FE777AEF-36D2-4279-A108-815A880D97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4806" r="24806"/>
          <a:stretch>
            <a:fillRect/>
          </a:stretch>
        </p:blipFill>
        <p:spPr>
          <a:xfrm>
            <a:off x="0" y="0"/>
            <a:ext cx="6318738" cy="5450942"/>
          </a:xfrm>
          <a:prstGeom prst="roundRect">
            <a:avLst>
              <a:gd name="adj" fmla="val 8594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Slum Vs Non-Slum Community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3286" y="2859087"/>
            <a:ext cx="4183650" cy="46563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Slum Community Church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71138"/>
            <a:ext cx="4736123" cy="386862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 in the City Slum/ Church Out of the City Slum Contrasts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8"/>
          </p:nvPr>
        </p:nvSpPr>
        <p:spPr>
          <a:xfrm>
            <a:off x="6064972" y="2859087"/>
            <a:ext cx="4183650" cy="365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Urban Community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307138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Lively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Easily accessible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of community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Liberal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Extended families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Generous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Friendly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 congregation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973985" y="3224212"/>
            <a:ext cx="4365625" cy="314141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Quiet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Isolated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of community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Extended families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Traditional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Generous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Friendly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 congregation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1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1900"/>
            <a:ext cx="6241774" cy="78263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Slum Community Church Styles in Context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192215"/>
            <a:ext cx="5795215" cy="699622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 &amp; Administrative Setup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216" y="2848708"/>
            <a:ext cx="4710038" cy="937846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Slum Community Church seeks to incarnate Jesus by serving and dwelling among the poorest of the poor in the Kroo Bay slum community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6" y="3786554"/>
            <a:ext cx="5101811" cy="185971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 societies- Church as community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Senior Pastor/ Assistant Pastors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 Pastors/ Deacon &amp; Deaconesses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Urban- Congregation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(Consensus) Making Decision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Slum dwellers are mainly local businessmen of the city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4" name="Picture Placeholder 13" descr="Boat on sunset sea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8" t="19053" r="-18" b="-174"/>
          <a:stretch/>
        </p:blipFill>
        <p:spPr>
          <a:xfrm>
            <a:off x="5795216" y="1483675"/>
            <a:ext cx="6421408" cy="34384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816818"/>
            <a:ext cx="4818185" cy="104118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863754" cy="155169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Poor People’s Church Look Like?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510" y="1723292"/>
            <a:ext cx="11875474" cy="550075"/>
          </a:xfrm>
        </p:spPr>
        <p:txBody>
          <a:bodyPr/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(Economics, Housing, Education, Health &amp; Family)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631" y="2356852"/>
            <a:ext cx="8018584" cy="47371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Slum Community Church Kroo Bay Slum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05508" y="2770497"/>
            <a:ext cx="5509846" cy="3547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rate of unemployment and underemployment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wages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of medical care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75% illiterate rate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85% unmarried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 many children born out of wedlock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of secondhand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Domestic and gender violence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Corrugated iron houses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Natural disaster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5939" y="2789090"/>
            <a:ext cx="5205046" cy="35286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hygiene facilities are of poor quality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 in overly crowded places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maternity rate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Hopelessness and despair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Separation of married couples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 life expectancy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scarcity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of resources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of property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of savings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700" dirty="0"/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09" y="6400800"/>
            <a:ext cx="5216769" cy="590037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863754" cy="155169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Culture of Poverty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(Psychology)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723292"/>
            <a:ext cx="10515599" cy="633955"/>
          </a:xfrm>
        </p:spPr>
        <p:txBody>
          <a:bodyPr/>
          <a:lstStyle/>
          <a:p>
            <a:r>
              <a:rPr lang="en-US" sz="4000" dirty="0"/>
              <a:t>Slum Community Church </a:t>
            </a:r>
            <a:endParaRPr lang="ru-RU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9" y="2291990"/>
            <a:ext cx="4183650" cy="47371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Slum Dwellers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05509" y="2770497"/>
            <a:ext cx="5650522" cy="34300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Abandonment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Loneliness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Hopelessness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Worthlessness (cloak of shame)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Insecurity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Grief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Inferiority complex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Poverty (hoarding, constant sense of not enough, survivalist mentality)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Prostitution and drug abuse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Secret societies and witchcraft practices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02852" y="2239015"/>
            <a:ext cx="4183650" cy="4184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Church’s Response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22985" y="2765705"/>
            <a:ext cx="6869723" cy="37309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 is always willing to accept us irrespective of our status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never leaves us or forsakes us, Hebrews 13:5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are not alone, He is still with 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confident and optimistic for the Lord our God is with us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are His precious pearl, Matthew 13:46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given us a spirit of boldness, power and love, 2 Tim 1:7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actually grieves with us—loving us every step of the way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Self-assurance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Godliness with contentment is great gain 1 Tim 6:6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has the power to set us free from spiritual and moral defilement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are safe under the shadow of His wings, Psalm 91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700" dirty="0"/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09" y="6377354"/>
            <a:ext cx="5216769" cy="590037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7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7999"/>
            <a:ext cx="5771770" cy="9784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374900"/>
            <a:ext cx="5771769" cy="701675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Poor- Slum Community Church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836" y="3142259"/>
            <a:ext cx="4548187" cy="22023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 leadership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Strategic leadership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Servant leadership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Self-leadership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Shared leadership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Structural leadership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Sensory leadership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72555"/>
            <a:ext cx="4829908" cy="785446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3" name="Picture 12" descr="Free Woman in Black and White Striped Long Sleeve Shirt Sitting Beside Woman in White Long Sleeve Stock Ph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70" y="0"/>
            <a:ext cx="64214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9955"/>
            <a:ext cx="10515600" cy="782638"/>
          </a:xfrm>
        </p:spPr>
        <p:txBody>
          <a:bodyPr/>
          <a:lstStyle/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85138" y="5576178"/>
            <a:ext cx="6834554" cy="1281823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Freetown, the Capital City of Sierra Leone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F80CF-7487-45BD-99FF-6CB18AC1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229" y="5990492"/>
            <a:ext cx="4818186" cy="90265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7"/>
            <a:ext cx="12192000" cy="55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9955"/>
            <a:ext cx="10515600" cy="782638"/>
          </a:xfrm>
        </p:spPr>
        <p:txBody>
          <a:bodyPr/>
          <a:lstStyle/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59112" y="5576178"/>
            <a:ext cx="7260580" cy="1281823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Kroo Bay Slum, Freetown, Sierra Leone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F80CF-7487-45BD-99FF-6CB18AC1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845" y="5869314"/>
            <a:ext cx="4794740" cy="988686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People’s Church Worship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050" name="Picture 2" descr="Sierra Leone slum, Kroo Bay, which is full of plastic waste and other rubbis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6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infopath/2007/PartnerControls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618</Words>
  <Application>Microsoft Macintosh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Office Theme</vt:lpstr>
      <vt:lpstr>Patrick Freeman MATUL520 </vt:lpstr>
      <vt:lpstr>Slum Community</vt:lpstr>
      <vt:lpstr>Urban Slum Vs Non-Slum Community</vt:lpstr>
      <vt:lpstr>Slum Community Church Styles in Context</vt:lpstr>
      <vt:lpstr>What Does the Poor People’s Church Look Like?</vt:lpstr>
      <vt:lpstr>Characteristics of the Culture of Poverty  (Psychology)</vt:lpstr>
      <vt:lpstr>Leadership Development</vt:lpstr>
      <vt:lpstr>BIG IMAGE</vt:lpstr>
      <vt:lpstr>BIG IMAGE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2022-12-28T14:01:56Z</dcterms:created>
  <dcterms:modified xsi:type="dcterms:W3CDTF">2023-01-04T16:15:40Z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